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0" r:id="rId4"/>
    <p:sldId id="266" r:id="rId5"/>
    <p:sldId id="267" r:id="rId6"/>
    <p:sldId id="271" r:id="rId7"/>
    <p:sldId id="257" r:id="rId8"/>
    <p:sldId id="265" r:id="rId9"/>
    <p:sldId id="258" r:id="rId10"/>
    <p:sldId id="261" r:id="rId11"/>
    <p:sldId id="268" r:id="rId12"/>
    <p:sldId id="260" r:id="rId13"/>
    <p:sldId id="27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6" d="100"/>
          <a:sy n="86" d="100"/>
        </p:scale>
        <p:origin x="10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14CF-AD99-725D-D8D1-2C3391BB9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6F517-A0F5-66F2-4907-88E76990B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7C0C8-5347-26B8-4356-07684923D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833B-4511-4682-ADC4-986C69FAF75D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6081C-3C21-8E62-7904-8964C064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A3541-FC60-C778-1955-B21DF540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17A2-9958-4C48-B0B9-DD77543C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2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3EE07-1A8D-C650-D202-F79F10205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0D4DC-0AFD-D221-93D3-D424A618D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8187C-5FC0-3A3B-901B-C21F99D78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833B-4511-4682-ADC4-986C69FAF75D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39039-C8B4-1D04-6836-A893C665D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FC141-89B8-7178-92CF-9612BA85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17A2-9958-4C48-B0B9-DD77543C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0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7248FD-5571-C440-C0BB-79FB6C0017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60B4D-E4D0-35A0-065D-276D50EFD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AC286-55C9-E1A6-33BE-F2CE1689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833B-4511-4682-ADC4-986C69FAF75D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3F53D-F5DD-1053-72E6-8AADF71A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367F6-CF76-CC97-54FD-729F8478D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17A2-9958-4C48-B0B9-DD77543C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5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DE4BB-977D-1065-D12D-8F611A310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03863-E737-487C-BD5C-96FA6F276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55831-84AA-4566-DE53-8B4178444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833B-4511-4682-ADC4-986C69FAF75D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03492-ED98-D9FA-6628-0E99AD349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6F4F-334A-298F-91E0-034B392E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17A2-9958-4C48-B0B9-DD77543C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2DA1F-0059-6105-9205-9AB3C53E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8C234-1B32-8317-08C7-45913DB66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4E93F-6622-F9F2-15D2-2D81892D4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833B-4511-4682-ADC4-986C69FAF75D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B1732-84E7-6DD8-157D-FB02D57C6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6783C-7FF9-2066-0C37-8C8E9255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17A2-9958-4C48-B0B9-DD77543C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1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BD92-28E2-4844-CA26-981525D4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5779B-A94F-2134-FAFF-364639DCA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4DB41-C799-2469-557D-4AF198B64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DF6DB-925B-5A02-82E0-F96A79EF2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833B-4511-4682-ADC4-986C69FAF75D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A9A2-24C5-9073-765D-E5F25B79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BE7FD-6787-366C-CDE2-CF8092AF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17A2-9958-4C48-B0B9-DD77543C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93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DBB8-FF5F-193B-6442-0CAE3706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98728-EAB9-5C5C-9A15-4A781440E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F6667-6AF2-01B9-A8F2-DFEBBF8F2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57673-8745-E6F3-63BD-FAE0F6ECA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871142-0422-7DC4-1D0A-1D07BD59D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ED4A2-7183-D779-C376-9E82F4F6E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833B-4511-4682-ADC4-986C69FAF75D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74D4CC-D21E-D992-7571-03A50812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7FCA22-6790-C1C7-721C-E48E863AF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17A2-9958-4C48-B0B9-DD77543C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8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6EF7-CBC5-8054-F631-7F741FE2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3702F0-DA9E-F5CD-A0E1-F6E3D5FE9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833B-4511-4682-ADC4-986C69FAF75D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5F02A1-818F-7358-1029-84354C8D2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9C442-87C4-2FCB-01F1-E17DE2B7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17A2-9958-4C48-B0B9-DD77543C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85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D4F69D-B691-8FA6-F7F1-3F21E16A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833B-4511-4682-ADC4-986C69FAF75D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1044C-342E-AB6C-5787-70F34DD65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FE7AA-DF99-3CE1-F431-5A5B63103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17A2-9958-4C48-B0B9-DD77543C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58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4D4A-2D9A-79BC-A621-74C1A8C2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47EF4-1A4B-EB1F-100A-724D52EF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C14FF-1FE7-068A-CD18-812D994F8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58C14-5491-46E9-6C32-5B82992F2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833B-4511-4682-ADC4-986C69FAF75D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7C259-9227-C398-996C-87ED04BD8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1F578-2BB3-5001-E2AF-F05F8C38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17A2-9958-4C48-B0B9-DD77543C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79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CCEC-131E-2D4F-472B-A1C7D8694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03442E-4631-3A38-BA83-475B2753A5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1C1FA-8C44-ACC7-87D8-F1D9F88F0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B427A-E44C-0038-DF16-BFF5F99BB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833B-4511-4682-ADC4-986C69FAF75D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40300-F1F0-C721-CFF2-5A192FB35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FB4BC-8ADB-8272-CCA0-F7293B4A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17A2-9958-4C48-B0B9-DD77543C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1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3570AC-1675-26DD-3814-07D22EFF8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5937C-3B55-99E2-F10A-616E7459D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5D7BE-17B3-ED6D-DC34-859D156CD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E833B-4511-4682-ADC4-986C69FAF75D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0DE2B-D3E3-043D-E6AB-C5D4C4A33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44D27-B2CB-133C-B0F7-46A4939C7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017A2-9958-4C48-B0B9-DD77543C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6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mmyrohmann/Microgravity-Press-Washing-Machine/tree/mai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F37C-D2D7-8423-59E7-6660D53B0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Microgravity Washing Machine Project Update</a:t>
            </a:r>
          </a:p>
        </p:txBody>
      </p:sp>
    </p:spTree>
    <p:extLst>
      <p:ext uri="{BB962C8B-B14F-4D97-AF65-F5344CB8AC3E}">
        <p14:creationId xmlns:p14="http://schemas.microsoft.com/office/powerpoint/2010/main" val="1450009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45CA3-7D58-866A-55C7-EE6CEA20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for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257BA-9C15-2213-C6AA-9C8CA883A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parts of the design can be built independently from other design aspects, these include: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Frame and structural assembly</a:t>
            </a:r>
          </a:p>
          <a:p>
            <a:pPr marL="514350" indent="-514350">
              <a:buAutoNum type="arabicParenR"/>
            </a:pPr>
            <a:r>
              <a:rPr lang="en-US" dirty="0"/>
              <a:t>Drive system for the pistons</a:t>
            </a:r>
          </a:p>
          <a:p>
            <a:pPr marL="514350" indent="-514350">
              <a:buAutoNum type="arabicParenR"/>
            </a:pPr>
            <a:r>
              <a:rPr lang="en-US" dirty="0"/>
              <a:t>Electronic control system</a:t>
            </a:r>
          </a:p>
          <a:p>
            <a:pPr marL="514350" indent="-514350">
              <a:buAutoNum type="arabicParenR"/>
            </a:pPr>
            <a:r>
              <a:rPr lang="en-US" dirty="0"/>
              <a:t>System piping</a:t>
            </a:r>
          </a:p>
          <a:p>
            <a:pPr marL="514350" indent="-51435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775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B1932-991A-4712-E50C-6C85B48D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Moving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BB763-0FF1-E210-B612-04E747B32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least finish and test current prototype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Original goal was to finish the prototype this Summer, but this does not appear to be a feasible goal due to </a:t>
            </a:r>
            <a:r>
              <a:rPr lang="en-US"/>
              <a:t>schedule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462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A7BC7-D3B6-1473-1801-2289B73DE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Needed for This Project to Move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34BC9-7DD5-C9F1-8BF4-A22B21996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Time</a:t>
            </a:r>
          </a:p>
          <a:p>
            <a:pPr>
              <a:buFontTx/>
              <a:buChar char="-"/>
            </a:pPr>
            <a:r>
              <a:rPr lang="en-US" dirty="0"/>
              <a:t>Consultation on design features, washing machine testing procedures, criteria updates, prototype creation, and more</a:t>
            </a:r>
          </a:p>
          <a:p>
            <a:pPr>
              <a:buFontTx/>
              <a:buChar char="-"/>
            </a:pPr>
            <a:r>
              <a:rPr lang="en-US" dirty="0"/>
              <a:t>Assistance procuring needed components for the washing machine if the project is continued</a:t>
            </a:r>
          </a:p>
        </p:txBody>
      </p:sp>
    </p:spTree>
    <p:extLst>
      <p:ext uri="{BB962C8B-B14F-4D97-AF65-F5344CB8AC3E}">
        <p14:creationId xmlns:p14="http://schemas.microsoft.com/office/powerpoint/2010/main" val="542173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ABDE-F367-F49A-396B-B8355DE4C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Files to Go 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74AF6-9105-ADB5-690C-18D78FE96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(Exiting Slideshow to present them)</a:t>
            </a:r>
          </a:p>
        </p:txBody>
      </p:sp>
    </p:spTree>
    <p:extLst>
      <p:ext uri="{BB962C8B-B14F-4D97-AF65-F5344CB8AC3E}">
        <p14:creationId xmlns:p14="http://schemas.microsoft.com/office/powerpoint/2010/main" val="545832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52486-8CA5-6713-B0CE-91DB40785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1F02D-9F18-A98B-CB6B-BCAC67453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https://github.com/tommyrohmann/Microgravity-Press-Washing-Machine/tree/main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tommyrohmann@gmail.com</a:t>
            </a:r>
          </a:p>
        </p:txBody>
      </p:sp>
    </p:spTree>
    <p:extLst>
      <p:ext uri="{BB962C8B-B14F-4D97-AF65-F5344CB8AC3E}">
        <p14:creationId xmlns:p14="http://schemas.microsoft.com/office/powerpoint/2010/main" val="3753769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B161-1B54-1C20-313B-82140775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AD457-09B0-E774-3D41-78B0AF714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2019-2020 NASA HUNCH Design Competition Semi-Finalist from Glenelg High School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Currently studying for B.E. Naval Architecture with USCG Unlimited Engine License at SUNY Maritime College, going into senior year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05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6AF5D9-A1A9-259E-FEB9-C242CBC5F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443" y="0"/>
            <a:ext cx="6409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31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2A19F-93E2-44B8-26D7-0D0FDDD4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Microgravity Press Washing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EE81C-9C9A-40FC-1534-18A21FA0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Utilize a sealed piston to compress and decompress a clothing item. This action has two main functions:</a:t>
            </a:r>
          </a:p>
          <a:p>
            <a:pPr>
              <a:buFontTx/>
              <a:buChar char="-"/>
            </a:pPr>
            <a:r>
              <a:rPr lang="en-US" dirty="0"/>
              <a:t>Compress the clothing to facilitate agitation</a:t>
            </a:r>
          </a:p>
          <a:p>
            <a:pPr>
              <a:buFontTx/>
              <a:buChar char="-"/>
            </a:pPr>
            <a:r>
              <a:rPr lang="en-US" dirty="0"/>
              <a:t>Act as a pump to manipulate fluid throughout the wash process</a:t>
            </a:r>
          </a:p>
        </p:txBody>
      </p:sp>
    </p:spTree>
    <p:extLst>
      <p:ext uri="{BB962C8B-B14F-4D97-AF65-F5344CB8AC3E}">
        <p14:creationId xmlns:p14="http://schemas.microsoft.com/office/powerpoint/2010/main" val="363529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ketch, drawing, plan&#10;&#10;Description automatically generated">
            <a:extLst>
              <a:ext uri="{FF2B5EF4-FFF2-40B4-BE49-F238E27FC236}">
                <a16:creationId xmlns:a16="http://schemas.microsoft.com/office/drawing/2014/main" id="{1ECE56F7-985A-E9FD-A7A4-592242592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37" y="0"/>
            <a:ext cx="517508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DF3AA-B140-AA29-F124-C24167F700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22" y="4368"/>
            <a:ext cx="4298157" cy="685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29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6DB25-BC6B-10AE-3761-C6B75E93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D6349-90B7-56BF-7C2E-D0B876720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Segregation of dissimilar 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f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luids</a:t>
            </a:r>
          </a:p>
          <a:p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Simple Mechanism and wash process</a:t>
            </a:r>
          </a:p>
          <a:p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Small</a:t>
            </a:r>
          </a:p>
          <a:p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Rigid Assembly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7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F980-FD1A-1DAA-3178-442A061FF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Since NASA HUNCH 2019-2020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C87F2-B6EE-9B84-A727-6BA68A7A5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Prototype: More to demonstrate design features groupmates did not believe would work. Initially getting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Prototype: Prototype designed to test design efficacy disregarding project constraints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Prototype Design Testing: Determine the effectiveness of the press wash process</a:t>
            </a:r>
          </a:p>
        </p:txBody>
      </p:sp>
    </p:spTree>
    <p:extLst>
      <p:ext uri="{BB962C8B-B14F-4D97-AF65-F5344CB8AC3E}">
        <p14:creationId xmlns:p14="http://schemas.microsoft.com/office/powerpoint/2010/main" val="4005367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furniture, ladder, wall&#10;&#10;Description automatically generated">
            <a:extLst>
              <a:ext uri="{FF2B5EF4-FFF2-40B4-BE49-F238E27FC236}">
                <a16:creationId xmlns:a16="http://schemas.microsoft.com/office/drawing/2014/main" id="{F0B98D74-105F-05E1-BBB5-E30CB8DAC7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 r="23580" b="9896"/>
          <a:stretch/>
        </p:blipFill>
        <p:spPr>
          <a:xfrm>
            <a:off x="8635322" y="0"/>
            <a:ext cx="2264569" cy="6865129"/>
          </a:xfrm>
          <a:prstGeom prst="rect">
            <a:avLst/>
          </a:prstGeom>
        </p:spPr>
      </p:pic>
      <p:pic>
        <p:nvPicPr>
          <p:cNvPr id="6" name="Picture 5" descr="A picture containing cylinder, indoor, blue&#10;&#10;Description automatically generated">
            <a:extLst>
              <a:ext uri="{FF2B5EF4-FFF2-40B4-BE49-F238E27FC236}">
                <a16:creationId xmlns:a16="http://schemas.microsoft.com/office/drawing/2014/main" id="{233C711A-2EA0-A38C-A480-383C42373F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2" t="12230" r="16981" b="14815"/>
          <a:stretch/>
        </p:blipFill>
        <p:spPr>
          <a:xfrm>
            <a:off x="478631" y="1828798"/>
            <a:ext cx="3383837" cy="2786063"/>
          </a:xfrm>
          <a:prstGeom prst="rect">
            <a:avLst/>
          </a:prstGeom>
        </p:spPr>
      </p:pic>
      <p:pic>
        <p:nvPicPr>
          <p:cNvPr id="8" name="Picture 7" descr="A picture containing indoor, wall, house, book&#10;&#10;Description automatically generated">
            <a:extLst>
              <a:ext uri="{FF2B5EF4-FFF2-40B4-BE49-F238E27FC236}">
                <a16:creationId xmlns:a16="http://schemas.microsoft.com/office/drawing/2014/main" id="{C2ACE4D4-D192-B266-94A5-AB81E976DC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3" t="8952" r="36505"/>
          <a:stretch/>
        </p:blipFill>
        <p:spPr>
          <a:xfrm>
            <a:off x="4438570" y="-21109"/>
            <a:ext cx="3383836" cy="687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8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F980-FD1A-1DAA-3178-442A061FF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Has Changed Since Starting the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C87F2-B6EE-9B84-A727-6BA68A7A5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Criteria and Constraints</a:t>
            </a:r>
          </a:p>
          <a:p>
            <a:pPr marL="0" indent="0">
              <a:buNone/>
            </a:pPr>
            <a:r>
              <a:rPr lang="en-US" dirty="0"/>
              <a:t>- 1000 mL of water allowance for washing 1 clothing</a:t>
            </a:r>
          </a:p>
          <a:p>
            <a:pPr>
              <a:buFontTx/>
              <a:buChar char="-"/>
            </a:pPr>
            <a:r>
              <a:rPr lang="en-US" dirty="0"/>
              <a:t>Detergents for space became a possibility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Washing Machine Design</a:t>
            </a:r>
          </a:p>
          <a:p>
            <a:pPr>
              <a:buFontTx/>
              <a:buChar char="-"/>
            </a:pPr>
            <a:r>
              <a:rPr lang="en-US" dirty="0"/>
              <a:t>Compression found to be instrumental to agitation</a:t>
            </a:r>
          </a:p>
          <a:p>
            <a:pPr>
              <a:buFontTx/>
              <a:buChar char="-"/>
            </a:pPr>
            <a:r>
              <a:rPr lang="en-US" dirty="0"/>
              <a:t>Orientation of washing machine components</a:t>
            </a:r>
          </a:p>
        </p:txBody>
      </p:sp>
    </p:spTree>
    <p:extLst>
      <p:ext uri="{BB962C8B-B14F-4D97-AF65-F5344CB8AC3E}">
        <p14:creationId xmlns:p14="http://schemas.microsoft.com/office/powerpoint/2010/main" val="2933858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2816</TotalTime>
  <Words>326</Words>
  <Application>Microsoft Office PowerPoint</Application>
  <PresentationFormat>Widescreen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Microgravity Washing Machine Project Update</vt:lpstr>
      <vt:lpstr>Personal Background</vt:lpstr>
      <vt:lpstr>PowerPoint Presentation</vt:lpstr>
      <vt:lpstr>Microgravity Press Washing Machine</vt:lpstr>
      <vt:lpstr>PowerPoint Presentation</vt:lpstr>
      <vt:lpstr>Design Advantages</vt:lpstr>
      <vt:lpstr>Progress Since NASA HUNCH 2019-2020</vt:lpstr>
      <vt:lpstr>PowerPoint Presentation</vt:lpstr>
      <vt:lpstr>What Has Changed Since Starting the Project?</vt:lpstr>
      <vt:lpstr>Design Process for Prototype</vt:lpstr>
      <vt:lpstr>Plans Moving Forward</vt:lpstr>
      <vt:lpstr>What is Needed for This Project to Move Forward</vt:lpstr>
      <vt:lpstr>Additional Files to Go Over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Microgravity Washing Machine Project Update</dc:title>
  <dc:creator>(S) ROHMANN, THOMAS</dc:creator>
  <cp:lastModifiedBy>(S) ROHMANN, THOMAS</cp:lastModifiedBy>
  <cp:revision>3</cp:revision>
  <dcterms:created xsi:type="dcterms:W3CDTF">2023-05-18T10:15:16Z</dcterms:created>
  <dcterms:modified xsi:type="dcterms:W3CDTF">2023-05-20T13:58:48Z</dcterms:modified>
</cp:coreProperties>
</file>